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0" r:id="rId2"/>
    <p:sldId id="259" r:id="rId3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77" d="100"/>
          <a:sy n="77" d="100"/>
        </p:scale>
        <p:origin x="113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430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657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65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54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0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67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81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149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52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12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372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37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0DF827A-DCE0-E04F-B961-70504F1EB099}"/>
              </a:ext>
            </a:extLst>
          </p:cNvPr>
          <p:cNvGrpSpPr>
            <a:grpSpLocks noChangeAspect="1"/>
          </p:cNvGrpSpPr>
          <p:nvPr/>
        </p:nvGrpSpPr>
        <p:grpSpPr>
          <a:xfrm>
            <a:off x="-188" y="266252"/>
            <a:ext cx="12240000" cy="6666808"/>
            <a:chOff x="-1080294" y="-361118"/>
            <a:chExt cx="14400214" cy="78434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B138AF-56ED-5144-BAF7-F9EE6A0621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96" t="3090" r="2712" b="979"/>
            <a:stretch/>
          </p:blipFill>
          <p:spPr>
            <a:xfrm>
              <a:off x="-1080294" y="-361118"/>
              <a:ext cx="10691609" cy="784342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4C04DBF-27BB-5E44-BA33-12BFD44EA1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11315" y="-361118"/>
              <a:ext cx="3708605" cy="7843420"/>
              <a:chOff x="13796171" y="-3635680"/>
              <a:chExt cx="5989603" cy="1266756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6B69A04-92EE-C144-A1D6-8E5F03232A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42" t="1434" r="17206" b="10276"/>
              <a:stretch/>
            </p:blipFill>
            <p:spPr>
              <a:xfrm>
                <a:off x="13796171" y="-3635680"/>
                <a:ext cx="5989603" cy="663388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7CADE80-A530-EC40-8C66-FBCEF674AD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97" t="9996" r="26441" b="8485"/>
              <a:stretch/>
            </p:blipFill>
            <p:spPr>
              <a:xfrm>
                <a:off x="13796171" y="2998205"/>
                <a:ext cx="5989603" cy="60336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9882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B138AF-56ED-5144-BAF7-F9EE6A0621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47" t="7506" r="339" b="4433"/>
          <a:stretch/>
        </p:blipFill>
        <p:spPr>
          <a:xfrm>
            <a:off x="472263" y="-344"/>
            <a:ext cx="11295101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66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主题</vt:lpstr>
      <vt:lpstr>PowerPoint Presentation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28</cp:revision>
  <dcterms:created xsi:type="dcterms:W3CDTF">2017-08-04T08:27:17Z</dcterms:created>
  <dcterms:modified xsi:type="dcterms:W3CDTF">2020-11-18T08:58:08Z</dcterms:modified>
</cp:coreProperties>
</file>